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64117A-2D4A-45DB-8B21-4164B03D772F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87AC6-6946-499D-9DB8-38CD3429B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47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ym typeface="Symbol" panose="05050102010706020507" pitchFamily="18" charset="2"/>
              </a:rPr>
              <a:t>98%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929A5-4F13-41D6-AA82-E5089A2B32C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7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4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03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6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03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5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6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8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6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9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CAC6DD-EE65-406E-B7C2-9CC326DCFBEC}" type="datetimeFigureOut">
              <a:rPr lang="en-US" smtClean="0"/>
              <a:t>11/12/2019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58BE4DD-4228-4980-A1C4-7718BB8FA71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09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hyperlink" Target="https://learn.sparkfun.com/tutorials/light/infrared-light" TargetMode="Externa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lympus-lifescience.com/es/microscope-resource/primer/lightandcolor/mirrorsintro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 from a conductor 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(Normal incidence)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7371" y="1845734"/>
            <a:ext cx="10778309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refractive index of a conduction medium is given as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ratio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therefore complex and the value of reflected intensity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found from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AFB1-D122-4AAA-BF3A-ECD167F20DE5}" type="slidenum">
              <a:rPr lang="en-US" smtClean="0"/>
              <a:t>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411150" y="3440746"/>
          <a:ext cx="4715330" cy="1007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2616120" imgH="558720" progId="Equation.DSMT4">
                  <p:embed/>
                </p:oleObj>
              </mc:Choice>
              <mc:Fallback>
                <p:oleObj name="Equation" r:id="rId3" imgW="261612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1150" y="3440746"/>
                        <a:ext cx="4715330" cy="10071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877128" y="4972423"/>
          <a:ext cx="2944586" cy="117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1396800" imgH="558720" progId="Equation.DSMT4">
                  <p:embed/>
                </p:oleObj>
              </mc:Choice>
              <mc:Fallback>
                <p:oleObj name="Equation" r:id="rId5" imgW="1396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77128" y="4972423"/>
                        <a:ext cx="2944586" cy="117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365449"/>
              </p:ext>
            </p:extLst>
          </p:nvPr>
        </p:nvGraphicFramePr>
        <p:xfrm>
          <a:off x="2436336" y="2128033"/>
          <a:ext cx="7380287" cy="15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4165560" imgH="888840" progId="Equation.DSMT4">
                  <p:embed/>
                </p:oleObj>
              </mc:Choice>
              <mc:Fallback>
                <p:oleObj name="Equation" r:id="rId7" imgW="416556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36336" y="2128033"/>
                        <a:ext cx="7380287" cy="157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450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eflection coefficient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reflection coefficient is given as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intensity can be found from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094352"/>
              </p:ext>
            </p:extLst>
          </p:nvPr>
        </p:nvGraphicFramePr>
        <p:xfrm>
          <a:off x="2713238" y="2393168"/>
          <a:ext cx="57435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3606480" imgH="444240" progId="Equation.DSMT4">
                  <p:embed/>
                </p:oleObj>
              </mc:Choice>
              <mc:Fallback>
                <p:oleObj name="Equation" r:id="rId3" imgW="36064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13238" y="2393168"/>
                        <a:ext cx="5743575" cy="70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57415"/>
              </p:ext>
            </p:extLst>
          </p:nvPr>
        </p:nvGraphicFramePr>
        <p:xfrm>
          <a:off x="5346587" y="3317598"/>
          <a:ext cx="1544593" cy="507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888840" imgH="291960" progId="Equation.DSMT4">
                  <p:embed/>
                </p:oleObj>
              </mc:Choice>
              <mc:Fallback>
                <p:oleObj name="Equation" r:id="rId5" imgW="8888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46587" y="3317598"/>
                        <a:ext cx="1544593" cy="5075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967570"/>
              </p:ext>
            </p:extLst>
          </p:nvPr>
        </p:nvGraphicFramePr>
        <p:xfrm>
          <a:off x="2713238" y="4041512"/>
          <a:ext cx="5260751" cy="1845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3111480" imgH="1091880" progId="Equation.DSMT4">
                  <p:embed/>
                </p:oleObj>
              </mc:Choice>
              <mc:Fallback>
                <p:oleObj name="Equation" r:id="rId7" imgW="3111480" imgH="1091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13238" y="4041512"/>
                        <a:ext cx="5260751" cy="1845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772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335" y="171059"/>
            <a:ext cx="11155680" cy="145075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transmission coefficients : oblique incidence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AFB1-D122-4AAA-BF3A-ECD167F20DE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12750" y="2763838"/>
          <a:ext cx="498157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815840" imgH="888840" progId="Equation.DSMT4">
                  <p:embed/>
                </p:oleObj>
              </mc:Choice>
              <mc:Fallback>
                <p:oleObj name="Equation" r:id="rId3" imgW="181584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2750" y="2763838"/>
                        <a:ext cx="4981575" cy="243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97280" y="1740508"/>
            <a:ext cx="3614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H perpendicular to the plane of incidence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 txBox="1">
            <a:spLocks noGrp="1"/>
          </p:cNvSpPr>
          <p:nvPr>
            <p:ph idx="1"/>
          </p:nvPr>
        </p:nvSpPr>
        <p:spPr>
          <a:xfrm>
            <a:off x="7498081" y="1814375"/>
            <a:ext cx="347471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 perpendicular to the plane of incidence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6827837" y="2764064"/>
          <a:ext cx="4144963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511280" imgH="888840" progId="Equation.DSMT4">
                  <p:embed/>
                </p:oleObj>
              </mc:Choice>
              <mc:Fallback>
                <p:oleObj name="Equation" r:id="rId5" imgW="1511280" imgH="888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27837" y="2764064"/>
                        <a:ext cx="4144963" cy="243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99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9631"/>
            <a:ext cx="10673806" cy="145075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 metal reflected intensity at IR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copper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 = 6 x 10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(ohm m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), determine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metal reflected intensity at the IR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range.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7AFB1-D122-4AAA-BF3A-ECD167F20DE5}" type="slidenum">
              <a:rPr lang="en-US" smtClean="0"/>
              <a:t>4</a:t>
            </a:fld>
            <a:endParaRPr lang="en-US"/>
          </a:p>
        </p:txBody>
      </p:sp>
      <p:sp>
        <p:nvSpPr>
          <p:cNvPr id="5" name="AutoShape 4" descr="Infrared light spectru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75" y="3078289"/>
            <a:ext cx="6865163" cy="185359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744423" y="6455578"/>
            <a:ext cx="5415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5"/>
              </a:rPr>
              <a:t>https://learn.sparkfun.com/tutorials/light/infrared-light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572085"/>
              </p:ext>
            </p:extLst>
          </p:nvPr>
        </p:nvGraphicFramePr>
        <p:xfrm>
          <a:off x="8159688" y="3509443"/>
          <a:ext cx="3052092" cy="920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6" imgW="1473120" imgH="444240" progId="Equation.DSMT4">
                  <p:embed/>
                </p:oleObj>
              </mc:Choice>
              <mc:Fallback>
                <p:oleObj name="Equation" r:id="rId6" imgW="14731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59688" y="3509443"/>
                        <a:ext cx="3052092" cy="920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159688" y="4832151"/>
            <a:ext cx="3090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IR frequency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 10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Hz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0375" y="2918752"/>
            <a:ext cx="11332210" cy="2683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5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291" y="293555"/>
            <a:ext cx="6213386" cy="53031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81070" y="6377068"/>
            <a:ext cx="10367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https://www.olympus-lifescience.com/es/microscope-resource/primer/lightandcolor/mirrorsintro/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0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</TotalTime>
  <Words>110</Words>
  <Application>Microsoft Office PowerPoint</Application>
  <PresentationFormat>Widescreen</PresentationFormat>
  <Paragraphs>25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Retrospect</vt:lpstr>
      <vt:lpstr>Equation</vt:lpstr>
      <vt:lpstr>MathType 6.0 Equation</vt:lpstr>
      <vt:lpstr>Reflection from a conductor  (Normal incidence)</vt:lpstr>
      <vt:lpstr>Reflection coefficient Er/Ei</vt:lpstr>
      <vt:lpstr>REVIEW Reflection and transmission coefficients : oblique incidence</vt:lpstr>
      <vt:lpstr>Example  metal reflected intensity at IR</vt:lpstr>
      <vt:lpstr>PowerPoint Presentation</vt:lpstr>
    </vt:vector>
  </TitlesOfParts>
  <Company>Mahidol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Reflection from a conductor  (Normal incidence)</dc:title>
  <dc:creator>rachapak.chi@gmail.com</dc:creator>
  <cp:lastModifiedBy>rachapak.chi@gmail.com</cp:lastModifiedBy>
  <cp:revision>7</cp:revision>
  <dcterms:created xsi:type="dcterms:W3CDTF">2019-11-12T00:44:31Z</dcterms:created>
  <dcterms:modified xsi:type="dcterms:W3CDTF">2019-11-12T01:25:15Z</dcterms:modified>
</cp:coreProperties>
</file>